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6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  <p:sldId id="452" r:id="rId198"/>
    <p:sldId id="453" r:id="rId199"/>
    <p:sldId id="454" r:id="rId200"/>
    <p:sldId id="455" r:id="rId201"/>
    <p:sldId id="456" r:id="rId202"/>
    <p:sldId id="457" r:id="rId203"/>
    <p:sldId id="458" r:id="rId204"/>
    <p:sldId id="459" r:id="rId205"/>
    <p:sldId id="460" r:id="rId206"/>
    <p:sldId id="461" r:id="rId207"/>
    <p:sldId id="462" r:id="rId208"/>
    <p:sldId id="463" r:id="rId209"/>
    <p:sldId id="464" r:id="rId210"/>
    <p:sldId id="465" r:id="rId211"/>
    <p:sldId id="466" r:id="rId212"/>
    <p:sldId id="467" r:id="rId213"/>
    <p:sldId id="468" r:id="rId214"/>
    <p:sldId id="469" r:id="rId215"/>
    <p:sldId id="470" r:id="rId216"/>
    <p:sldId id="471" r:id="rId217"/>
    <p:sldId id="472" r:id="rId218"/>
    <p:sldId id="473" r:id="rId219"/>
    <p:sldId id="474" r:id="rId220"/>
    <p:sldId id="475" r:id="rId221"/>
    <p:sldId id="476" r:id="rId222"/>
    <p:sldId id="477" r:id="rId223"/>
    <p:sldId id="478" r:id="rId224"/>
    <p:sldId id="479" r:id="rId225"/>
    <p:sldId id="480" r:id="rId226"/>
    <p:sldId id="481" r:id="rId227"/>
    <p:sldId id="482" r:id="rId228"/>
    <p:sldId id="483" r:id="rId229"/>
    <p:sldId id="484" r:id="rId230"/>
    <p:sldId id="485" r:id="rId231"/>
    <p:sldId id="486" r:id="rId232"/>
    <p:sldId id="487" r:id="rId233"/>
    <p:sldId id="488" r:id="rId234"/>
    <p:sldId id="489" r:id="rId235"/>
    <p:sldId id="490" r:id="rId236"/>
    <p:sldId id="491" r:id="rId237"/>
    <p:sldId id="492" r:id="rId238"/>
    <p:sldId id="493" r:id="rId239"/>
    <p:sldId id="494" r:id="rId240"/>
    <p:sldId id="495" r:id="rId241"/>
    <p:sldId id="496" r:id="rId242"/>
    <p:sldId id="497" r:id="rId243"/>
    <p:sldId id="498" r:id="rId244"/>
    <p:sldId id="499" r:id="rId245"/>
    <p:sldId id="500" r:id="rId246"/>
    <p:sldId id="501" r:id="rId247"/>
    <p:sldId id="502" r:id="rId248"/>
    <p:sldId id="503" r:id="rId249"/>
    <p:sldId id="504" r:id="rId250"/>
    <p:sldId id="505" r:id="rId251"/>
    <p:sldId id="506" r:id="rId252"/>
    <p:sldId id="507" r:id="rId253"/>
    <p:sldId id="508" r:id="rId254"/>
    <p:sldId id="509" r:id="rId255"/>
    <p:sldId id="510" r:id="rId256"/>
    <p:sldId id="511" r:id="rId257"/>
    <p:sldId id="512" r:id="rId258"/>
    <p:sldId id="513" r:id="rId259"/>
    <p:sldId id="514" r:id="rId260"/>
    <p:sldId id="515" r:id="rId261"/>
    <p:sldId id="516" r:id="rId262"/>
    <p:sldId id="517" r:id="rId263"/>
    <p:sldId id="518" r:id="rId264"/>
    <p:sldId id="519" r:id="rId265"/>
    <p:sldId id="520" r:id="rId266"/>
    <p:sldId id="521" r:id="rId267"/>
    <p:sldId id="522" r:id="rId268"/>
    <p:sldId id="523" r:id="rId269"/>
    <p:sldId id="524" r:id="rId270"/>
    <p:sldId id="525" r:id="rId271"/>
    <p:sldId id="526" r:id="rId272"/>
    <p:sldId id="527" r:id="rId273"/>
    <p:sldId id="528" r:id="rId274"/>
    <p:sldId id="529" r:id="rId275"/>
    <p:sldId id="530" r:id="rId276"/>
    <p:sldId id="531" r:id="rId277"/>
    <p:sldId id="532" r:id="rId278"/>
    <p:sldId id="533" r:id="rId279"/>
    <p:sldId id="534" r:id="rId280"/>
    <p:sldId id="535" r:id="rId281"/>
    <p:sldId id="536" r:id="rId282"/>
    <p:sldId id="537" r:id="rId283"/>
    <p:sldId id="538" r:id="rId284"/>
    <p:sldId id="539" r:id="rId285"/>
    <p:sldId id="540" r:id="rId286"/>
    <p:sldId id="541" r:id="rId287"/>
    <p:sldId id="542" r:id="rId288"/>
    <p:sldId id="543" r:id="rId289"/>
    <p:sldId id="544" r:id="rId290"/>
    <p:sldId id="545" r:id="rId291"/>
    <p:sldId id="546" r:id="rId292"/>
    <p:sldId id="547" r:id="rId293"/>
    <p:sldId id="548" r:id="rId294"/>
    <p:sldId id="549" r:id="rId295"/>
    <p:sldId id="550" r:id="rId296"/>
    <p:sldId id="551" r:id="rId297"/>
    <p:sldId id="552" r:id="rId298"/>
    <p:sldId id="553" r:id="rId299"/>
    <p:sldId id="554" r:id="rId300"/>
    <p:sldId id="555" r:id="rId301"/>
    <p:sldId id="556" r:id="rId302"/>
    <p:sldId id="557" r:id="rId303"/>
    <p:sldId id="558" r:id="rId304"/>
    <p:sldId id="559" r:id="rId305"/>
    <p:sldId id="560" r:id="rId306"/>
    <p:sldId id="561" r:id="rId307"/>
    <p:sldId id="562" r:id="rId308"/>
    <p:sldId id="563" r:id="rId309"/>
    <p:sldId id="564" r:id="rId310"/>
    <p:sldId id="565" r:id="rId311"/>
    <p:sldId id="566" r:id="rId312"/>
    <p:sldId id="567" r:id="rId313"/>
    <p:sldId id="568" r:id="rId314"/>
    <p:sldId id="569" r:id="rId315"/>
    <p:sldId id="570" r:id="rId316"/>
    <p:sldId id="571" r:id="rId317"/>
    <p:sldId id="572" r:id="rId318"/>
    <p:sldId id="573" r:id="rId319"/>
    <p:sldId id="574" r:id="rId320"/>
    <p:sldId id="575" r:id="rId321"/>
    <p:sldId id="576" r:id="rId322"/>
    <p:sldId id="577" r:id="rId323"/>
    <p:sldId id="578" r:id="rId324"/>
    <p:sldId id="579" r:id="rId325"/>
    <p:sldId id="580" r:id="rId326"/>
    <p:sldId id="581" r:id="rId327"/>
    <p:sldId id="582" r:id="rId328"/>
    <p:sldId id="583" r:id="rId329"/>
    <p:sldId id="584" r:id="rId330"/>
    <p:sldId id="585" r:id="rId331"/>
    <p:sldId id="586" r:id="rId332"/>
    <p:sldId id="587" r:id="rId333"/>
    <p:sldId id="588" r:id="rId334"/>
    <p:sldId id="589" r:id="rId335"/>
    <p:sldId id="590" r:id="rId336"/>
    <p:sldId id="591" r:id="rId337"/>
    <p:sldId id="592" r:id="rId338"/>
    <p:sldId id="593" r:id="rId339"/>
    <p:sldId id="594" r:id="rId340"/>
    <p:sldId id="595" r:id="rId341"/>
    <p:sldId id="596" r:id="rId342"/>
    <p:sldId id="597" r:id="rId343"/>
    <p:sldId id="598" r:id="rId344"/>
    <p:sldId id="599" r:id="rId345"/>
    <p:sldId id="600" r:id="rId346"/>
    <p:sldId id="601" r:id="rId347"/>
    <p:sldId id="602" r:id="rId348"/>
    <p:sldId id="603" r:id="rId349"/>
    <p:sldId id="604" r:id="rId350"/>
    <p:sldId id="605" r:id="rId351"/>
    <p:sldId id="606" r:id="rId352"/>
    <p:sldId id="607" r:id="rId353"/>
    <p:sldId id="608" r:id="rId354"/>
    <p:sldId id="609" r:id="rId355"/>
    <p:sldId id="610" r:id="rId356"/>
    <p:sldId id="611" r:id="rId357"/>
    <p:sldId id="612" r:id="rId358"/>
    <p:sldId id="613" r:id="rId359"/>
    <p:sldId id="614" r:id="rId360"/>
    <p:sldId id="615" r:id="rId361"/>
  </p:sldIdLst>
  <p:sldSz cx="9144000" cy="5715000" type="screen16x10"/>
  <p:notesSz cx="6858000" cy="9144000"/>
  <p:defaultTextStyle>
    <a:defPPr marL="0" marR="0" indent="0" algn="l" defTabSz="39182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71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97955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195910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293865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391820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489776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587731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685686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783641" algn="ctr" defTabSz="3422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57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145" d="100"/>
          <a:sy n="145" d="100"/>
        </p:scale>
        <p:origin x="12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66" Type="http://schemas.openxmlformats.org/officeDocument/2006/relationships/tableStyles" Target="tableStyles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268" Type="http://schemas.openxmlformats.org/officeDocument/2006/relationships/slide" Target="slides/slide267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279" Type="http://schemas.openxmlformats.org/officeDocument/2006/relationships/slide" Target="slides/slide278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46" Type="http://schemas.openxmlformats.org/officeDocument/2006/relationships/slide" Target="slides/slide345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48" Type="http://schemas.openxmlformats.org/officeDocument/2006/relationships/slide" Target="slides/slide247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217" Type="http://schemas.openxmlformats.org/officeDocument/2006/relationships/slide" Target="slides/slide216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326" Type="http://schemas.openxmlformats.org/officeDocument/2006/relationships/slide" Target="slides/slide325.xml"/><Relationship Id="rId65" Type="http://schemas.openxmlformats.org/officeDocument/2006/relationships/slide" Target="slides/slide64.xml"/><Relationship Id="rId130" Type="http://schemas.openxmlformats.org/officeDocument/2006/relationships/slide" Target="slides/slide129.xml"/><Relationship Id="rId172" Type="http://schemas.openxmlformats.org/officeDocument/2006/relationships/slide" Target="slides/slide171.xml"/><Relationship Id="rId228" Type="http://schemas.openxmlformats.org/officeDocument/2006/relationships/slide" Target="slides/slide227.xml"/><Relationship Id="rId281" Type="http://schemas.openxmlformats.org/officeDocument/2006/relationships/slide" Target="slides/slide280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76" Type="http://schemas.openxmlformats.org/officeDocument/2006/relationships/slide" Target="slides/slide75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83" Type="http://schemas.openxmlformats.org/officeDocument/2006/relationships/slide" Target="slides/slide182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45" Type="http://schemas.openxmlformats.org/officeDocument/2006/relationships/slide" Target="slides/slide44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348" Type="http://schemas.openxmlformats.org/officeDocument/2006/relationships/slide" Target="slides/slide347.xml"/><Relationship Id="rId152" Type="http://schemas.openxmlformats.org/officeDocument/2006/relationships/slide" Target="slides/slide151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56" Type="http://schemas.openxmlformats.org/officeDocument/2006/relationships/slide" Target="slides/slide55.xml"/><Relationship Id="rId317" Type="http://schemas.openxmlformats.org/officeDocument/2006/relationships/slide" Target="slides/slide316.xml"/><Relationship Id="rId359" Type="http://schemas.openxmlformats.org/officeDocument/2006/relationships/slide" Target="slides/slide358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63" Type="http://schemas.openxmlformats.org/officeDocument/2006/relationships/slide" Target="slides/slide162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" Type="http://schemas.openxmlformats.org/officeDocument/2006/relationships/slide" Target="slides/slide24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328" Type="http://schemas.openxmlformats.org/officeDocument/2006/relationships/slide" Target="slides/slide327.xml"/><Relationship Id="rId132" Type="http://schemas.openxmlformats.org/officeDocument/2006/relationships/slide" Target="slides/slide131.xml"/><Relationship Id="rId174" Type="http://schemas.openxmlformats.org/officeDocument/2006/relationships/slide" Target="slides/slide173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350" Type="http://schemas.openxmlformats.org/officeDocument/2006/relationships/slide" Target="slides/slide349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notesMaster" Target="notesMasters/notesMaster1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presProps" Target="presProps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theme" Target="theme/theme1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355" Type="http://schemas.openxmlformats.org/officeDocument/2006/relationships/slide" Target="slides/slide354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56" Type="http://schemas.openxmlformats.org/officeDocument/2006/relationships/slide" Target="slides/slide355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258" Type="http://schemas.openxmlformats.org/officeDocument/2006/relationships/slide" Target="slides/slide257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269" Type="http://schemas.openxmlformats.org/officeDocument/2006/relationships/slide" Target="slides/slide268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openxmlformats.org/officeDocument/2006/relationships/slide" Target="slides/slide335.xml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86" Type="http://schemas.openxmlformats.org/officeDocument/2006/relationships/slide" Target="slides/slide85.xml"/><Relationship Id="rId151" Type="http://schemas.openxmlformats.org/officeDocument/2006/relationships/slide" Target="slides/slide150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16" Type="http://schemas.openxmlformats.org/officeDocument/2006/relationships/slide" Target="slides/slide315.xml"/><Relationship Id="rId55" Type="http://schemas.openxmlformats.org/officeDocument/2006/relationships/slide" Target="slides/slide54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358" Type="http://schemas.openxmlformats.org/officeDocument/2006/relationships/slide" Target="slides/slide357.xml"/><Relationship Id="rId162" Type="http://schemas.openxmlformats.org/officeDocument/2006/relationships/slide" Target="slides/slide161.xml"/><Relationship Id="rId218" Type="http://schemas.openxmlformats.org/officeDocument/2006/relationships/slide" Target="slides/slide217.xml"/><Relationship Id="rId271" Type="http://schemas.openxmlformats.org/officeDocument/2006/relationships/slide" Target="slides/slide270.xml"/><Relationship Id="rId24" Type="http://schemas.openxmlformats.org/officeDocument/2006/relationships/slide" Target="slides/slide23.xml"/><Relationship Id="rId66" Type="http://schemas.openxmlformats.org/officeDocument/2006/relationships/slide" Target="slides/slide65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173" Type="http://schemas.openxmlformats.org/officeDocument/2006/relationships/slide" Target="slides/slide172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35" Type="http://schemas.openxmlformats.org/officeDocument/2006/relationships/slide" Target="slides/slide34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38" Type="http://schemas.openxmlformats.org/officeDocument/2006/relationships/slide" Target="slides/slide337.xml"/><Relationship Id="rId8" Type="http://schemas.openxmlformats.org/officeDocument/2006/relationships/slide" Target="slides/slide7.xml"/><Relationship Id="rId142" Type="http://schemas.openxmlformats.org/officeDocument/2006/relationships/slide" Target="slides/slide141.xml"/><Relationship Id="rId184" Type="http://schemas.openxmlformats.org/officeDocument/2006/relationships/slide" Target="slides/slide183.xml"/><Relationship Id="rId251" Type="http://schemas.openxmlformats.org/officeDocument/2006/relationships/slide" Target="slides/slide250.xml"/><Relationship Id="rId46" Type="http://schemas.openxmlformats.org/officeDocument/2006/relationships/slide" Target="slides/slide45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3" Type="http://schemas.openxmlformats.org/officeDocument/2006/relationships/slide" Target="slides/slide152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1pPr>
    <a:lvl2pPr indent="97955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2pPr>
    <a:lvl3pPr indent="195910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3pPr>
    <a:lvl4pPr indent="293865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4pPr>
    <a:lvl5pPr indent="391820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5pPr>
    <a:lvl6pPr indent="489776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6pPr>
    <a:lvl7pPr indent="587731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7pPr>
    <a:lvl8pPr indent="685686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8pPr>
    <a:lvl9pPr indent="783641" defTabSz="195910" latinLnBrk="0">
      <a:lnSpc>
        <a:spcPct val="117999"/>
      </a:lnSpc>
      <a:defRPr sz="943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06141" y="959941"/>
            <a:ext cx="6131719" cy="1934766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06141" y="2946797"/>
            <a:ext cx="6131719" cy="66228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800"/>
            </a:lvl1pPr>
            <a:lvl2pPr marL="0" indent="97978" algn="ctr">
              <a:spcBef>
                <a:spcPts val="0"/>
              </a:spcBef>
              <a:buSzTx/>
              <a:buNone/>
              <a:defRPr sz="1800"/>
            </a:lvl2pPr>
            <a:lvl3pPr marL="0" indent="195956" algn="ctr">
              <a:spcBef>
                <a:spcPts val="0"/>
              </a:spcBef>
              <a:buSzTx/>
              <a:buNone/>
              <a:defRPr sz="1800"/>
            </a:lvl3pPr>
            <a:lvl4pPr marL="0" indent="293934" algn="ctr">
              <a:spcBef>
                <a:spcPts val="0"/>
              </a:spcBef>
              <a:buSzTx/>
              <a:buNone/>
              <a:defRPr sz="1800"/>
            </a:lvl4pPr>
            <a:lvl5pPr marL="0" indent="391912" algn="ctr">
              <a:spcBef>
                <a:spcPts val="0"/>
              </a:spcBef>
              <a:buSzTx/>
              <a:buNone/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sz="half" idx="13"/>
          </p:nvPr>
        </p:nvSpPr>
        <p:spPr>
          <a:xfrm>
            <a:off x="1703338" y="372070"/>
            <a:ext cx="5729883" cy="346769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506141" y="3936504"/>
            <a:ext cx="6131719" cy="833438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06141" y="4799707"/>
            <a:ext cx="6131719" cy="66228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800"/>
            </a:lvl1pPr>
            <a:lvl2pPr marL="0" indent="97978" algn="ctr">
              <a:spcBef>
                <a:spcPts val="0"/>
              </a:spcBef>
              <a:buSzTx/>
              <a:buNone/>
              <a:defRPr sz="1800"/>
            </a:lvl2pPr>
            <a:lvl3pPr marL="0" indent="195956" algn="ctr">
              <a:spcBef>
                <a:spcPts val="0"/>
              </a:spcBef>
              <a:buSzTx/>
              <a:buNone/>
              <a:defRPr sz="1800"/>
            </a:lvl3pPr>
            <a:lvl4pPr marL="0" indent="293934" algn="ctr">
              <a:spcBef>
                <a:spcPts val="0"/>
              </a:spcBef>
              <a:buSzTx/>
              <a:buNone/>
              <a:defRPr sz="1800"/>
            </a:lvl4pPr>
            <a:lvl5pPr marL="0" indent="391912" algn="ctr">
              <a:spcBef>
                <a:spcPts val="0"/>
              </a:spcBef>
              <a:buSzTx/>
              <a:buNone/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09983" y="5417344"/>
            <a:ext cx="316594" cy="2986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506141" y="1890117"/>
            <a:ext cx="6131719" cy="193476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4698504" y="372070"/>
            <a:ext cx="3125391" cy="482203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320106" y="372070"/>
            <a:ext cx="3125391" cy="2336602"/>
          </a:xfrm>
          <a:prstGeom prst="rect">
            <a:avLst/>
          </a:prstGeom>
        </p:spPr>
        <p:txBody>
          <a:bodyPr anchor="b"/>
          <a:lstStyle>
            <a:lvl1pPr>
              <a:defRPr sz="3515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320106" y="2790527"/>
            <a:ext cx="3125391" cy="2403575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800"/>
            </a:lvl1pPr>
            <a:lvl2pPr marL="0" indent="97978" algn="ctr">
              <a:spcBef>
                <a:spcPts val="0"/>
              </a:spcBef>
              <a:buSzTx/>
              <a:buNone/>
              <a:defRPr sz="1800"/>
            </a:lvl2pPr>
            <a:lvl3pPr marL="0" indent="195956" algn="ctr">
              <a:spcBef>
                <a:spcPts val="0"/>
              </a:spcBef>
              <a:buSzTx/>
              <a:buNone/>
              <a:defRPr sz="1800"/>
            </a:lvl3pPr>
            <a:lvl4pPr marL="0" indent="293934" algn="ctr">
              <a:spcBef>
                <a:spcPts val="0"/>
              </a:spcBef>
              <a:buSzTx/>
              <a:buNone/>
              <a:defRPr sz="1800"/>
            </a:lvl4pPr>
            <a:lvl5pPr marL="0" indent="391912" algn="ctr">
              <a:spcBef>
                <a:spcPts val="0"/>
              </a:spcBef>
              <a:buSzTx/>
              <a:buNone/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4698504" y="1525488"/>
            <a:ext cx="3125391" cy="368349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320106" y="1525488"/>
            <a:ext cx="3125391" cy="3683496"/>
          </a:xfrm>
          <a:prstGeom prst="rect">
            <a:avLst/>
          </a:prstGeom>
        </p:spPr>
        <p:txBody>
          <a:bodyPr/>
          <a:lstStyle>
            <a:lvl1pPr marL="199455" indent="-199455">
              <a:spcBef>
                <a:spcPts val="1843"/>
              </a:spcBef>
              <a:defRPr sz="1629"/>
            </a:lvl1pPr>
            <a:lvl2pPr marL="346422" indent="-199455">
              <a:spcBef>
                <a:spcPts val="1843"/>
              </a:spcBef>
              <a:defRPr sz="1629"/>
            </a:lvl2pPr>
            <a:lvl3pPr marL="493389" indent="-199455">
              <a:spcBef>
                <a:spcPts val="1843"/>
              </a:spcBef>
              <a:defRPr sz="1629"/>
            </a:lvl3pPr>
            <a:lvl4pPr marL="640356" indent="-199455">
              <a:spcBef>
                <a:spcPts val="1843"/>
              </a:spcBef>
              <a:defRPr sz="1629"/>
            </a:lvl4pPr>
            <a:lvl5pPr marL="787323" indent="-199455">
              <a:spcBef>
                <a:spcPts val="1843"/>
              </a:spcBef>
              <a:defRPr sz="162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320106" y="744141"/>
            <a:ext cx="6503789" cy="4226719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4698504" y="2984004"/>
            <a:ext cx="3125391" cy="221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4702148" y="520898"/>
            <a:ext cx="3125391" cy="221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1320106" y="520898"/>
            <a:ext cx="3125391" cy="467320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506141" y="3728144"/>
            <a:ext cx="6131719" cy="35141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37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506141" y="2466215"/>
            <a:ext cx="6131719" cy="47003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143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762000" y="0"/>
            <a:ext cx="7620000" cy="5715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320106" y="260449"/>
            <a:ext cx="6503789" cy="1265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9453" tIns="69453" rIns="69453" bIns="69453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320106" y="1525488"/>
            <a:ext cx="6503789" cy="3683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9453" tIns="69453" rIns="69453" bIns="69453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09983" y="5421065"/>
            <a:ext cx="316594" cy="298639"/>
          </a:xfrm>
          <a:prstGeom prst="rect">
            <a:avLst/>
          </a:prstGeom>
          <a:ln w="12700">
            <a:miter lim="400000"/>
          </a:ln>
        </p:spPr>
        <p:txBody>
          <a:bodyPr wrap="none" lIns="69453" tIns="69453" rIns="69453" bIns="69453">
            <a:spAutoFit/>
          </a:bodyPr>
          <a:lstStyle>
            <a:lvl1pPr>
              <a:defRPr sz="1029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97978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195956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293934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391912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489890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587868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685846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783824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629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254017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444529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635042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825555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016067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206580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1397093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1587606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1778118" marR="0" indent="-254017" algn="l" defTabSz="342327" rtl="0" latinLnBrk="0">
        <a:lnSpc>
          <a:spcPct val="100000"/>
        </a:lnSpc>
        <a:spcBef>
          <a:spcPts val="2443"/>
        </a:spcBef>
        <a:spcAft>
          <a:spcPts val="0"/>
        </a:spcAft>
        <a:buClrTx/>
        <a:buSzPct val="75000"/>
        <a:buFontTx/>
        <a:buChar char="•"/>
        <a:tabLst/>
        <a:defRPr sz="2057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97978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195956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293934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391912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489890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587868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685846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783824" algn="ctr" defTabSz="3423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2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6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6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6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6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6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6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6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6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6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6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6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6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6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6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6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6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6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6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6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6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6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6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6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6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6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6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6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6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6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6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6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6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6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6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6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6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6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6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6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6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6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6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6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6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6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6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6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6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6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6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6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png"/><Relationship Id="rId1" Type="http://schemas.openxmlformats.org/officeDocument/2006/relationships/slideLayout" Target="../slideLayouts/slideLayout6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6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6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6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png"/><Relationship Id="rId1" Type="http://schemas.openxmlformats.org/officeDocument/2006/relationships/slideLayout" Target="../slideLayouts/slideLayout6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png"/><Relationship Id="rId1" Type="http://schemas.openxmlformats.org/officeDocument/2006/relationships/slideLayout" Target="../slideLayouts/slideLayout6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png"/><Relationship Id="rId1" Type="http://schemas.openxmlformats.org/officeDocument/2006/relationships/slideLayout" Target="../slideLayouts/slideLayout6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6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6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6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6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6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png"/><Relationship Id="rId1" Type="http://schemas.openxmlformats.org/officeDocument/2006/relationships/slideLayout" Target="../slideLayouts/slideLayout6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png"/><Relationship Id="rId1" Type="http://schemas.openxmlformats.org/officeDocument/2006/relationships/slideLayout" Target="../slideLayouts/slideLayout6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png"/><Relationship Id="rId1" Type="http://schemas.openxmlformats.org/officeDocument/2006/relationships/slideLayout" Target="../slideLayouts/slideLayout6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6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6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png"/><Relationship Id="rId1" Type="http://schemas.openxmlformats.org/officeDocument/2006/relationships/slideLayout" Target="../slideLayouts/slideLayout6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9.png"/><Relationship Id="rId1" Type="http://schemas.openxmlformats.org/officeDocument/2006/relationships/slideLayout" Target="../slideLayouts/slideLayout6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6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png"/><Relationship Id="rId1" Type="http://schemas.openxmlformats.org/officeDocument/2006/relationships/slideLayout" Target="../slideLayouts/slideLayout6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png"/><Relationship Id="rId1" Type="http://schemas.openxmlformats.org/officeDocument/2006/relationships/slideLayout" Target="../slideLayouts/slideLayout6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6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6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png"/><Relationship Id="rId1" Type="http://schemas.openxmlformats.org/officeDocument/2006/relationships/slideLayout" Target="../slideLayouts/slideLayout6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6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png"/><Relationship Id="rId1" Type="http://schemas.openxmlformats.org/officeDocument/2006/relationships/slideLayout" Target="../slideLayouts/slideLayout6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png"/><Relationship Id="rId1" Type="http://schemas.openxmlformats.org/officeDocument/2006/relationships/slideLayout" Target="../slideLayouts/slideLayout6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png"/><Relationship Id="rId1" Type="http://schemas.openxmlformats.org/officeDocument/2006/relationships/slideLayout" Target="../slideLayouts/slideLayout6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6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6.xml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6.xml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png"/><Relationship Id="rId1" Type="http://schemas.openxmlformats.org/officeDocument/2006/relationships/slideLayout" Target="../slideLayouts/slideLayout6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4.png"/><Relationship Id="rId1" Type="http://schemas.openxmlformats.org/officeDocument/2006/relationships/slideLayout" Target="../slideLayouts/slideLayout6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png"/><Relationship Id="rId1" Type="http://schemas.openxmlformats.org/officeDocument/2006/relationships/slideLayout" Target="../slideLayouts/slideLayout6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png"/><Relationship Id="rId1" Type="http://schemas.openxmlformats.org/officeDocument/2006/relationships/slideLayout" Target="../slideLayouts/slideLayout6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7.png"/><Relationship Id="rId1" Type="http://schemas.openxmlformats.org/officeDocument/2006/relationships/slideLayout" Target="../slideLayouts/slideLayout6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png"/><Relationship Id="rId1" Type="http://schemas.openxmlformats.org/officeDocument/2006/relationships/slideLayout" Target="../slideLayouts/slideLayout6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png"/><Relationship Id="rId1" Type="http://schemas.openxmlformats.org/officeDocument/2006/relationships/slideLayout" Target="../slideLayouts/slideLayout6.xml"/></Relationships>
</file>

<file path=ppt/slides/_rels/slide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6.xml"/></Relationships>
</file>

<file path=ppt/slides/_rels/slide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png"/><Relationship Id="rId1" Type="http://schemas.openxmlformats.org/officeDocument/2006/relationships/slideLayout" Target="../slideLayouts/slideLayout6.xml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png"/><Relationship Id="rId1" Type="http://schemas.openxmlformats.org/officeDocument/2006/relationships/slideLayout" Target="../slideLayouts/slideLayout6.xml"/></Relationships>
</file>

<file path=ppt/slides/_rels/slide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3.png"/><Relationship Id="rId1" Type="http://schemas.openxmlformats.org/officeDocument/2006/relationships/slideLayout" Target="../slideLayouts/slideLayout6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png"/><Relationship Id="rId1" Type="http://schemas.openxmlformats.org/officeDocument/2006/relationships/slideLayout" Target="../slideLayouts/slideLayout6.xml"/></Relationships>
</file>

<file path=ppt/slides/_rels/slide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png"/><Relationship Id="rId1" Type="http://schemas.openxmlformats.org/officeDocument/2006/relationships/slideLayout" Target="../slideLayouts/slideLayout6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png"/><Relationship Id="rId1" Type="http://schemas.openxmlformats.org/officeDocument/2006/relationships/slideLayout" Target="../slideLayouts/slideLayout6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png"/><Relationship Id="rId1" Type="http://schemas.openxmlformats.org/officeDocument/2006/relationships/slideLayout" Target="../slideLayouts/slideLayout6.xml"/></Relationships>
</file>

<file path=ppt/slides/_rels/slide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png"/><Relationship Id="rId1" Type="http://schemas.openxmlformats.org/officeDocument/2006/relationships/slideLayout" Target="../slideLayouts/slideLayout6.xml"/></Relationships>
</file>

<file path=ppt/slides/_rels/slide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9.png"/><Relationship Id="rId1" Type="http://schemas.openxmlformats.org/officeDocument/2006/relationships/slideLayout" Target="../slideLayouts/slideLayout6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6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png"/><Relationship Id="rId1" Type="http://schemas.openxmlformats.org/officeDocument/2006/relationships/slideLayout" Target="../slideLayouts/slideLayout6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2.png"/><Relationship Id="rId1" Type="http://schemas.openxmlformats.org/officeDocument/2006/relationships/slideLayout" Target="../slideLayouts/slideLayout6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6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png"/><Relationship Id="rId1" Type="http://schemas.openxmlformats.org/officeDocument/2006/relationships/slideLayout" Target="../slideLayouts/slideLayout6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png"/><Relationship Id="rId1" Type="http://schemas.openxmlformats.org/officeDocument/2006/relationships/slideLayout" Target="../slideLayouts/slideLayout6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png"/><Relationship Id="rId1" Type="http://schemas.openxmlformats.org/officeDocument/2006/relationships/slideLayout" Target="../slideLayouts/slideLayout6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png"/><Relationship Id="rId1" Type="http://schemas.openxmlformats.org/officeDocument/2006/relationships/slideLayout" Target="../slideLayouts/slideLayout6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png"/><Relationship Id="rId1" Type="http://schemas.openxmlformats.org/officeDocument/2006/relationships/slideLayout" Target="../slideLayouts/slideLayout6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png"/><Relationship Id="rId1" Type="http://schemas.openxmlformats.org/officeDocument/2006/relationships/slideLayout" Target="../slideLayouts/slideLayout6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6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6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2.png"/><Relationship Id="rId1" Type="http://schemas.openxmlformats.org/officeDocument/2006/relationships/slideLayout" Target="../slideLayouts/slideLayout6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png"/><Relationship Id="rId1" Type="http://schemas.openxmlformats.org/officeDocument/2006/relationships/slideLayout" Target="../slideLayouts/slideLayout6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png"/><Relationship Id="rId1" Type="http://schemas.openxmlformats.org/officeDocument/2006/relationships/slideLayout" Target="../slideLayouts/slideLayout6.xml"/></Relationships>
</file>

<file path=ppt/slides/_rels/slide2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5.png"/><Relationship Id="rId1" Type="http://schemas.openxmlformats.org/officeDocument/2006/relationships/slideLayout" Target="../slideLayouts/slideLayout6.xml"/></Relationships>
</file>

<file path=ppt/slides/_rels/slide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6.png"/><Relationship Id="rId1" Type="http://schemas.openxmlformats.org/officeDocument/2006/relationships/slideLayout" Target="../slideLayouts/slideLayout6.xml"/></Relationships>
</file>

<file path=ppt/slides/_rels/slide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7.png"/><Relationship Id="rId1" Type="http://schemas.openxmlformats.org/officeDocument/2006/relationships/slideLayout" Target="../slideLayouts/slideLayout6.xml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8.png"/><Relationship Id="rId1" Type="http://schemas.openxmlformats.org/officeDocument/2006/relationships/slideLayout" Target="../slideLayouts/slideLayout6.xml"/></Relationships>
</file>

<file path=ppt/slides/_rels/slide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9.png"/><Relationship Id="rId1" Type="http://schemas.openxmlformats.org/officeDocument/2006/relationships/slideLayout" Target="../slideLayouts/slideLayout6.xml"/></Relationships>
</file>

<file path=ppt/slides/_rels/slide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6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1.png"/><Relationship Id="rId1" Type="http://schemas.openxmlformats.org/officeDocument/2006/relationships/slideLayout" Target="../slideLayouts/slideLayout6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2.png"/><Relationship Id="rId1" Type="http://schemas.openxmlformats.org/officeDocument/2006/relationships/slideLayout" Target="../slideLayouts/slideLayout6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3.png"/><Relationship Id="rId1" Type="http://schemas.openxmlformats.org/officeDocument/2006/relationships/slideLayout" Target="../slideLayouts/slideLayout6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4.png"/><Relationship Id="rId1" Type="http://schemas.openxmlformats.org/officeDocument/2006/relationships/slideLayout" Target="../slideLayouts/slideLayout6.xml"/></Relationships>
</file>

<file path=ppt/slides/_rels/slide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5.png"/><Relationship Id="rId1" Type="http://schemas.openxmlformats.org/officeDocument/2006/relationships/slideLayout" Target="../slideLayouts/slideLayout6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6.png"/><Relationship Id="rId1" Type="http://schemas.openxmlformats.org/officeDocument/2006/relationships/slideLayout" Target="../slideLayouts/slideLayout6.xml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7.png"/><Relationship Id="rId1" Type="http://schemas.openxmlformats.org/officeDocument/2006/relationships/slideLayout" Target="../slideLayouts/slideLayout6.xml"/></Relationships>
</file>

<file path=ppt/slides/_rels/slide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8.png"/><Relationship Id="rId1" Type="http://schemas.openxmlformats.org/officeDocument/2006/relationships/slideLayout" Target="../slideLayouts/slideLayout6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9.png"/><Relationship Id="rId1" Type="http://schemas.openxmlformats.org/officeDocument/2006/relationships/slideLayout" Target="../slideLayouts/slideLayout6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6.xml"/></Relationships>
</file>

<file path=ppt/slides/_rels/slide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1.png"/><Relationship Id="rId1" Type="http://schemas.openxmlformats.org/officeDocument/2006/relationships/slideLayout" Target="../slideLayouts/slideLayout6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2.png"/><Relationship Id="rId1" Type="http://schemas.openxmlformats.org/officeDocument/2006/relationships/slideLayout" Target="../slideLayouts/slideLayout6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3.png"/><Relationship Id="rId1" Type="http://schemas.openxmlformats.org/officeDocument/2006/relationships/slideLayout" Target="../slideLayouts/slideLayout6.xml"/></Relationships>
</file>

<file path=ppt/slides/_rels/slide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4.png"/><Relationship Id="rId1" Type="http://schemas.openxmlformats.org/officeDocument/2006/relationships/slideLayout" Target="../slideLayouts/slideLayout6.xml"/></Relationships>
</file>

<file path=ppt/slides/_rels/slide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5.png"/><Relationship Id="rId1" Type="http://schemas.openxmlformats.org/officeDocument/2006/relationships/slideLayout" Target="../slideLayouts/slideLayout6.xml"/></Relationships>
</file>

<file path=ppt/slides/_rels/slide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6.png"/><Relationship Id="rId1" Type="http://schemas.openxmlformats.org/officeDocument/2006/relationships/slideLayout" Target="../slideLayouts/slideLayout6.xml"/></Relationships>
</file>

<file path=ppt/slides/_rels/slide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png"/><Relationship Id="rId1" Type="http://schemas.openxmlformats.org/officeDocument/2006/relationships/slideLayout" Target="../slideLayouts/slideLayout6.xml"/></Relationships>
</file>

<file path=ppt/slides/_rels/slide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8.png"/><Relationship Id="rId1" Type="http://schemas.openxmlformats.org/officeDocument/2006/relationships/slideLayout" Target="../slideLayouts/slideLayout6.xml"/></Relationships>
</file>

<file path=ppt/slides/_rels/slide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9.png"/><Relationship Id="rId1" Type="http://schemas.openxmlformats.org/officeDocument/2006/relationships/slideLayout" Target="../slideLayouts/slideLayout6.xml"/></Relationships>
</file>

<file path=ppt/slides/_rels/slide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6.xml"/></Relationships>
</file>

<file path=ppt/slides/_rels/slide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1.png"/><Relationship Id="rId1" Type="http://schemas.openxmlformats.org/officeDocument/2006/relationships/slideLayout" Target="../slideLayouts/slideLayout6.xml"/></Relationships>
</file>

<file path=ppt/slides/_rels/slide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2.png"/><Relationship Id="rId1" Type="http://schemas.openxmlformats.org/officeDocument/2006/relationships/slideLayout" Target="../slideLayouts/slideLayout6.xml"/></Relationships>
</file>

<file path=ppt/slides/_rels/slide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3.png"/><Relationship Id="rId1" Type="http://schemas.openxmlformats.org/officeDocument/2006/relationships/slideLayout" Target="../slideLayouts/slideLayout6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4.png"/><Relationship Id="rId1" Type="http://schemas.openxmlformats.org/officeDocument/2006/relationships/slideLayout" Target="../slideLayouts/slideLayout6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5.png"/><Relationship Id="rId1" Type="http://schemas.openxmlformats.org/officeDocument/2006/relationships/slideLayout" Target="../slideLayouts/slideLayout6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6.png"/><Relationship Id="rId1" Type="http://schemas.openxmlformats.org/officeDocument/2006/relationships/slideLayout" Target="../slideLayouts/slideLayout6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7.png"/><Relationship Id="rId1" Type="http://schemas.openxmlformats.org/officeDocument/2006/relationships/slideLayout" Target="../slideLayouts/slideLayout6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png"/><Relationship Id="rId1" Type="http://schemas.openxmlformats.org/officeDocument/2006/relationships/slideLayout" Target="../slideLayouts/slideLayout6.xml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9.png"/><Relationship Id="rId1" Type="http://schemas.openxmlformats.org/officeDocument/2006/relationships/slideLayout" Target="../slideLayouts/slideLayout6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6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1.png"/><Relationship Id="rId1" Type="http://schemas.openxmlformats.org/officeDocument/2006/relationships/slideLayout" Target="../slideLayouts/slideLayout6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2.png"/><Relationship Id="rId1" Type="http://schemas.openxmlformats.org/officeDocument/2006/relationships/slideLayout" Target="../slideLayouts/slideLayout6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3.png"/><Relationship Id="rId1" Type="http://schemas.openxmlformats.org/officeDocument/2006/relationships/slideLayout" Target="../slideLayouts/slideLayout6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4.png"/><Relationship Id="rId1" Type="http://schemas.openxmlformats.org/officeDocument/2006/relationships/slideLayout" Target="../slideLayouts/slideLayout6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5.png"/><Relationship Id="rId1" Type="http://schemas.openxmlformats.org/officeDocument/2006/relationships/slideLayout" Target="../slideLayouts/slideLayout6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6.png"/><Relationship Id="rId1" Type="http://schemas.openxmlformats.org/officeDocument/2006/relationships/slideLayout" Target="../slideLayouts/slideLayout6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7.png"/><Relationship Id="rId1" Type="http://schemas.openxmlformats.org/officeDocument/2006/relationships/slideLayout" Target="../slideLayouts/slideLayout6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8.png"/><Relationship Id="rId1" Type="http://schemas.openxmlformats.org/officeDocument/2006/relationships/slideLayout" Target="../slideLayouts/slideLayout6.xml"/></Relationships>
</file>

<file path=ppt/slides/_rels/slide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9.png"/><Relationship Id="rId1" Type="http://schemas.openxmlformats.org/officeDocument/2006/relationships/slideLayout" Target="../slideLayouts/slideLayout6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0.png"/><Relationship Id="rId1" Type="http://schemas.openxmlformats.org/officeDocument/2006/relationships/slideLayout" Target="../slideLayouts/slideLayout6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1.png"/><Relationship Id="rId1" Type="http://schemas.openxmlformats.org/officeDocument/2006/relationships/slideLayout" Target="../slideLayouts/slideLayout6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2.png"/><Relationship Id="rId1" Type="http://schemas.openxmlformats.org/officeDocument/2006/relationships/slideLayout" Target="../slideLayouts/slideLayout6.xml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3.png"/><Relationship Id="rId1" Type="http://schemas.openxmlformats.org/officeDocument/2006/relationships/slideLayout" Target="../slideLayouts/slideLayout6.xml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4.png"/><Relationship Id="rId1" Type="http://schemas.openxmlformats.org/officeDocument/2006/relationships/slideLayout" Target="../slideLayouts/slideLayout6.xml"/></Relationships>
</file>

<file path=ppt/slides/_rels/slide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5.png"/><Relationship Id="rId1" Type="http://schemas.openxmlformats.org/officeDocument/2006/relationships/slideLayout" Target="../slideLayouts/slideLayout6.xml"/></Relationships>
</file>

<file path=ppt/slides/_rels/slide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6.png"/><Relationship Id="rId1" Type="http://schemas.openxmlformats.org/officeDocument/2006/relationships/slideLayout" Target="../slideLayouts/slideLayout6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7.png"/><Relationship Id="rId1" Type="http://schemas.openxmlformats.org/officeDocument/2006/relationships/slideLayout" Target="../slideLayouts/slideLayout6.xml"/></Relationships>
</file>

<file path=ppt/slides/_rels/slide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8.png"/><Relationship Id="rId1" Type="http://schemas.openxmlformats.org/officeDocument/2006/relationships/slideLayout" Target="../slideLayouts/slideLayout6.xml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9.png"/><Relationship Id="rId1" Type="http://schemas.openxmlformats.org/officeDocument/2006/relationships/slideLayout" Target="../slideLayouts/slideLayout6.xml"/></Relationships>
</file>

<file path=ppt/slides/_rels/slide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6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1.png"/><Relationship Id="rId1" Type="http://schemas.openxmlformats.org/officeDocument/2006/relationships/slideLayout" Target="../slideLayouts/slideLayout6.xml"/></Relationships>
</file>

<file path=ppt/slides/_rels/slide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2.png"/><Relationship Id="rId1" Type="http://schemas.openxmlformats.org/officeDocument/2006/relationships/slideLayout" Target="../slideLayouts/slideLayout6.xml"/></Relationships>
</file>

<file path=ppt/slides/_rels/slide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3.png"/><Relationship Id="rId1" Type="http://schemas.openxmlformats.org/officeDocument/2006/relationships/slideLayout" Target="../slideLayouts/slideLayout6.xml"/></Relationships>
</file>

<file path=ppt/slides/_rels/slide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4.png"/><Relationship Id="rId1" Type="http://schemas.openxmlformats.org/officeDocument/2006/relationships/slideLayout" Target="../slideLayouts/slideLayout6.xml"/></Relationships>
</file>

<file path=ppt/slides/_rels/slide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5.png"/><Relationship Id="rId1" Type="http://schemas.openxmlformats.org/officeDocument/2006/relationships/slideLayout" Target="../slideLayouts/slideLayout6.xml"/></Relationships>
</file>

<file path=ppt/slides/_rels/slide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6.png"/><Relationship Id="rId1" Type="http://schemas.openxmlformats.org/officeDocument/2006/relationships/slideLayout" Target="../slideLayouts/slideLayout6.xml"/></Relationships>
</file>

<file path=ppt/slides/_rels/slide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7.png"/><Relationship Id="rId1" Type="http://schemas.openxmlformats.org/officeDocument/2006/relationships/slideLayout" Target="../slideLayouts/slideLayout6.xml"/></Relationships>
</file>

<file path=ppt/slides/_rels/slide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8.png"/><Relationship Id="rId1" Type="http://schemas.openxmlformats.org/officeDocument/2006/relationships/slideLayout" Target="../slideLayouts/slideLayout6.xml"/></Relationships>
</file>

<file path=ppt/slides/_rels/slide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9.png"/><Relationship Id="rId1" Type="http://schemas.openxmlformats.org/officeDocument/2006/relationships/slideLayout" Target="../slideLayouts/slideLayout6.xml"/></Relationships>
</file>

<file path=ppt/slides/_rels/slide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6.xml"/></Relationships>
</file>

<file path=ppt/slides/_rels/slide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1.png"/><Relationship Id="rId1" Type="http://schemas.openxmlformats.org/officeDocument/2006/relationships/slideLayout" Target="../slideLayouts/slideLayout6.xml"/></Relationships>
</file>

<file path=ppt/slides/_rels/slide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2.png"/><Relationship Id="rId1" Type="http://schemas.openxmlformats.org/officeDocument/2006/relationships/slideLayout" Target="../slideLayouts/slideLayout6.xml"/></Relationships>
</file>

<file path=ppt/slides/_rels/slide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3.png"/><Relationship Id="rId1" Type="http://schemas.openxmlformats.org/officeDocument/2006/relationships/slideLayout" Target="../slideLayouts/slideLayout6.xml"/></Relationships>
</file>

<file path=ppt/slides/_rels/slide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4.png"/><Relationship Id="rId1" Type="http://schemas.openxmlformats.org/officeDocument/2006/relationships/slideLayout" Target="../slideLayouts/slideLayout6.xml"/></Relationships>
</file>

<file path=ppt/slides/_rels/slide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5.png"/><Relationship Id="rId1" Type="http://schemas.openxmlformats.org/officeDocument/2006/relationships/slideLayout" Target="../slideLayouts/slideLayout6.xml"/></Relationships>
</file>

<file path=ppt/slides/_rels/slide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6.png"/><Relationship Id="rId1" Type="http://schemas.openxmlformats.org/officeDocument/2006/relationships/slideLayout" Target="../slideLayouts/slideLayout6.xml"/></Relationships>
</file>

<file path=ppt/slides/_rels/slide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7.png"/><Relationship Id="rId1" Type="http://schemas.openxmlformats.org/officeDocument/2006/relationships/slideLayout" Target="../slideLayouts/slideLayout6.xml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8.png"/><Relationship Id="rId1" Type="http://schemas.openxmlformats.org/officeDocument/2006/relationships/slideLayout" Target="../slideLayouts/slideLayout6.xml"/></Relationships>
</file>

<file path=ppt/slides/_rels/slide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9.png"/><Relationship Id="rId1" Type="http://schemas.openxmlformats.org/officeDocument/2006/relationships/slideLayout" Target="../slideLayouts/slideLayout6.xml"/></Relationships>
</file>

<file path=ppt/slides/_rels/slide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0.png"/><Relationship Id="rId1" Type="http://schemas.openxmlformats.org/officeDocument/2006/relationships/slideLayout" Target="../slideLayouts/slideLayout6.xml"/></Relationships>
</file>

<file path=ppt/slides/_rels/slide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1.png"/><Relationship Id="rId1" Type="http://schemas.openxmlformats.org/officeDocument/2006/relationships/slideLayout" Target="../slideLayouts/slideLayout6.xml"/></Relationships>
</file>

<file path=ppt/slides/_rels/slide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2.png"/><Relationship Id="rId1" Type="http://schemas.openxmlformats.org/officeDocument/2006/relationships/slideLayout" Target="../slideLayouts/slideLayout6.xml"/></Relationships>
</file>

<file path=ppt/slides/_rels/slide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3.png"/><Relationship Id="rId1" Type="http://schemas.openxmlformats.org/officeDocument/2006/relationships/slideLayout" Target="../slideLayouts/slideLayout6.xml"/></Relationships>
</file>

<file path=ppt/slides/_rels/slide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4.png"/><Relationship Id="rId1" Type="http://schemas.openxmlformats.org/officeDocument/2006/relationships/slideLayout" Target="../slideLayouts/slideLayout6.xml"/></Relationships>
</file>

<file path=ppt/slides/_rels/slide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5.png"/><Relationship Id="rId1" Type="http://schemas.openxmlformats.org/officeDocument/2006/relationships/slideLayout" Target="../slideLayouts/slideLayout6.xml"/></Relationships>
</file>

<file path=ppt/slides/_rels/slide3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6.png"/><Relationship Id="rId1" Type="http://schemas.openxmlformats.org/officeDocument/2006/relationships/slideLayout" Target="../slideLayouts/slideLayout6.xml"/></Relationships>
</file>

<file path=ppt/slides/_rels/slide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7.png"/><Relationship Id="rId1" Type="http://schemas.openxmlformats.org/officeDocument/2006/relationships/slideLayout" Target="../slideLayouts/slideLayout6.xml"/></Relationships>
</file>

<file path=ppt/slides/_rels/slide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8.png"/><Relationship Id="rId1" Type="http://schemas.openxmlformats.org/officeDocument/2006/relationships/slideLayout" Target="../slideLayouts/slideLayout6.xml"/></Relationships>
</file>

<file path=ppt/slides/_rels/slide3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6.xml"/></Relationships>
</file>

<file path=ppt/slides/_rels/slide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6.xml"/></Relationships>
</file>

<file path=ppt/slides/_rels/slide3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1" name="all-figspng.001.png" descr="all-figspng.0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5" name="all-figspng.002.png" descr="all-figspng.0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9" name="all-figspng.003.png" descr="all-figspng.0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3" name="all-figspng.004.png" descr="all-figspng.0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7" name="all-figspng.005.png" descr="all-figspng.0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1" name="all-figspng.006.png" descr="all-figspng.0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5" name="all-figspng.007.png" descr="all-figspng.0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9" name="all-figspng.008.png" descr="all-figspng.0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3" name="all-figspng.009.png" descr="all-figspng.0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7" name="all-figspng.010.png" descr="all-figspng.0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61" name="all-figspng.011.png" descr="all-figspng.0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65" name="all-figspng.012.png" descr="all-figspng.0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69" name="all-figspng.013.png" descr="all-figspng.0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73" name="all-figspng.014.png" descr="all-figspng.0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77" name="all-figspng.015.png" descr="all-figspng.0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81" name="all-figspng.016.png" descr="all-figspng.0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85" name="all-figspng.017.png" descr="all-figspng.0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89" name="all-figspng.018.png" descr="all-figspng.0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93" name="all-figspng.019.png" descr="all-figspng.0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97" name="all-figspng.020.png" descr="all-figspng.0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01" name="all-figspng.021.png" descr="all-figspng.0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05" name="all-figspng.022.png" descr="all-figspng.0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09" name="all-figspng.023.png" descr="all-figspng.0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13" name="all-figspng.024.png" descr="all-figspng.0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17" name="all-figspng.025.png" descr="all-figspng.0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21" name="all-figspng.026.png" descr="all-figspng.0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25" name="all-figspng.027.png" descr="all-figspng.0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29" name="all-figspng.028.png" descr="all-figspng.0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33" name="all-figspng.029.png" descr="all-figspng.0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37" name="all-figspng.030.png" descr="all-figspng.0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41" name="all-figspng.031.png" descr="all-figspng.0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45" name="all-figspng.032.png" descr="all-figspng.0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49" name="all-figspng.033.png" descr="all-figspng.0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53" name="all-figspng.034.png" descr="all-figspng.0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57" name="all-figspng.035.png" descr="all-figspng.0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61" name="all-figspng.036.png" descr="all-figspng.03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65" name="all-figspng.037.png" descr="all-figspng.0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69" name="all-figspng.038.png" descr="all-figspng.03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73" name="all-figspng.039.png" descr="all-figspng.0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77" name="all-figspng.040.png" descr="all-figspng.04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81" name="all-figspng.041.png" descr="all-figspng.04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85" name="all-figspng.042.png" descr="all-figspng.0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89" name="all-figspng.043.png" descr="all-figspng.0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93" name="all-figspng.044.png" descr="all-figspng.0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97" name="all-figspng.045.png" descr="all-figspng.0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01" name="all-figspng.046.png" descr="all-figspng.0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05" name="all-figspng.047.png" descr="all-figspng.0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09" name="all-figspng.048.png" descr="all-figspng.0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13" name="all-figspng.049.png" descr="all-figspng.0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17" name="all-figspng.050.png" descr="all-figspng.0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21" name="all-figspng.051.png" descr="all-figspng.0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25" name="all-figspng.052.png" descr="all-figspng.05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29" name="all-figspng.053.png" descr="all-figspng.0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33" name="all-figspng.054.png" descr="all-figspng.05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37" name="all-figspng.055.png" descr="all-figspng.05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41" name="all-figspng.056.png" descr="all-figspng.0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45" name="all-figspng.057.png" descr="all-figspng.0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49" name="all-figspng.058.png" descr="all-figspng.0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53" name="all-figspng.059.png" descr="all-figspng.0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57" name="all-figspng.060.png" descr="all-figspng.0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61" name="all-figspng.061.png" descr="all-figspng.06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65" name="all-figspng.062.png" descr="all-figspng.06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69" name="all-figspng.063.png" descr="all-figspng.06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73" name="all-figspng.064.png" descr="all-figspng.06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77" name="all-figspng.065.png" descr="all-figspng.06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81" name="all-figspng.066.png" descr="all-figspng.0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85" name="all-figspng.067.png" descr="all-figspng.06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89" name="all-figspng.068.png" descr="all-figspng.06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93" name="all-figspng.069.png" descr="all-figspng.06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97" name="all-figspng.070.png" descr="all-figspng.07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01" name="all-figspng.071.png" descr="all-figspng.07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05" name="all-figspng.072.png" descr="all-figspng.07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09" name="all-figspng.073.png" descr="all-figspng.0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13" name="all-figspng.074.png" descr="all-figspng.07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17" name="all-figspng.075.png" descr="all-figspng.0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21" name="all-figspng.076.png" descr="all-figspng.0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25" name="all-figspng.077.png" descr="all-figspng.07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29" name="all-figspng.078.png" descr="all-figspng.07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33" name="all-figspng.079.png" descr="all-figspng.07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37" name="all-figspng.080.png" descr="all-figspng.08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41" name="all-figspng.081.png" descr="all-figspng.08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45" name="all-figspng.082.png" descr="all-figspng.08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49" name="all-figspng.083.png" descr="all-figspng.08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53" name="all-figspng.084.png" descr="all-figspng.08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57" name="all-figspng.085.png" descr="all-figspng.08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61" name="all-figspng.086.png" descr="all-figspng.08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65" name="all-figspng.087.png" descr="all-figspng.08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69" name="all-figspng.088.png" descr="all-figspng.08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73" name="all-figspng.089.png" descr="all-figspng.08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77" name="all-figspng.090.png" descr="all-figspng.0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81" name="all-figspng.091.png" descr="all-figspng.09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85" name="all-figspng.092.png" descr="all-figspng.09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89" name="all-figspng.093.png" descr="all-figspng.09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93" name="all-figspng.094.png" descr="all-figspng.09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497" name="all-figspng.095.png" descr="all-figspng.09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01" name="all-figspng.096.png" descr="all-figspng.09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05" name="all-figspng.097.png" descr="all-figspng.09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09" name="all-figspng.098.png" descr="all-figspng.09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13" name="all-figspng.099.png" descr="all-figspng.0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17" name="all-figspng.100.png" descr="all-figspng.1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21" name="all-figspng.101.png" descr="all-figspng.1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25" name="all-figspng.102.png" descr="all-figspng.1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29" name="all-figspng.103.png" descr="all-figspng.1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33" name="all-figspng.104.png" descr="all-figspng.1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37" name="all-figspng.105.png" descr="all-figspng.1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41" name="all-figspng.106.png" descr="all-figspng.1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45" name="all-figspng.107.png" descr="all-figspng.1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49" name="all-figspng.108.png" descr="all-figspng.1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53" name="all-figspng.109.png" descr="all-figspng.1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57" name="all-figspng.110.png" descr="all-figspng.1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61" name="all-figspng.111.png" descr="all-figspng.1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65" name="all-figspng.112.png" descr="all-figspng.1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69" name="all-figspng.113.png" descr="all-figspng.1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73" name="all-figspng.114.png" descr="all-figspng.1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77" name="all-figspng.115.png" descr="all-figspng.1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81" name="all-figspng.116.png" descr="all-figspng.1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85" name="all-figspng.117.png" descr="all-figspng.1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89" name="all-figspng.118.png" descr="all-figspng.1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93" name="all-figspng.119.png" descr="all-figspng.1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97" name="all-figspng.120.png" descr="all-figspng.1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01" name="all-figspng.121.png" descr="all-figspng.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05" name="all-figspng.122.png" descr="all-figspng.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09" name="all-figspng.123.png" descr="all-figspng.1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13" name="all-figspng.124.png" descr="all-figspng.1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17" name="all-figspng.125.png" descr="all-figspng.1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21" name="all-figspng.126.png" descr="all-figspng.1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25" name="all-figspng.127.png" descr="all-figspng.1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29" name="all-figspng.128.png" descr="all-figspng.1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33" name="all-figspng.129.png" descr="all-figspng.1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37" name="all-figspng.130.png" descr="all-figspng.1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41" name="all-figspng.131.png" descr="all-figspng.1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45" name="all-figspng.132.png" descr="all-figspng.1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49" name="all-figspng.133.png" descr="all-figspng.1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53" name="all-figspng.134.png" descr="all-figspng.1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57" name="all-figspng.135.png" descr="all-figspng.1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61" name="all-figspng.136.png" descr="all-figspng.13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65" name="all-figspng.137.png" descr="all-figspng.1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69" name="all-figspng.138.png" descr="all-figspng.13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73" name="all-figspng.139.png" descr="all-figspng.1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77" name="all-figspng.140.png" descr="all-figspng.14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81" name="all-figspng.141.png" descr="all-figspng.14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85" name="all-figspng.142.png" descr="all-figspng.1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89" name="all-figspng.143.png" descr="all-figspng.1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93" name="all-figspng.144.png" descr="all-figspng.1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97" name="all-figspng.145.png" descr="all-figspng.1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01" name="all-figspng.146.png" descr="all-figspng.1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05" name="all-figspng.147.png" descr="all-figspng.1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09" name="all-figspng.148.png" descr="all-figspng.1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13" name="all-figspng.149.png" descr="all-figspng.1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17" name="all-figspng.150.png" descr="all-figspng.1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21" name="all-figspng.151.png" descr="all-figspng.1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25" name="all-figspng.152.png" descr="all-figspng.15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29" name="all-figspng.153.png" descr="all-figspng.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33" name="all-figspng.154.png" descr="all-figspng.15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37" name="all-figspng.155.png" descr="all-figspng.15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41" name="all-figspng.156.png" descr="all-figspng.1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45" name="all-figspng.157.png" descr="all-figspng.1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49" name="all-figspng.158.png" descr="all-figspng.1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53" name="all-figspng.159.png" descr="all-figspng.1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57" name="all-figspng.160.png" descr="all-figspng.1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61" name="all-figspng.161.png" descr="all-figspng.16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65" name="all-figspng.162.png" descr="all-figspng.16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69" name="all-figspng.163.png" descr="all-figspng.16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73" name="all-figspng.164.png" descr="all-figspng.16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77" name="all-figspng.165.png" descr="all-figspng.16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81" name="all-figspng.166.png" descr="all-figspng.1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85" name="all-figspng.167.png" descr="all-figspng.16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89" name="all-figspng.168.png" descr="all-figspng.16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93" name="all-figspng.169.png" descr="all-figspng.16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97" name="all-figspng.170.png" descr="all-figspng.17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01" name="all-figspng.171.png" descr="all-figspng.17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05" name="all-figspng.172.png" descr="all-figspng.17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09" name="all-figspng.173.png" descr="all-figspng.1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13" name="all-figspng.174.png" descr="all-figspng.17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17" name="all-figspng.175.png" descr="all-figspng.1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21" name="all-figspng.176.png" descr="all-figspng.1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25" name="all-figspng.177.png" descr="all-figspng.17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29" name="all-figspng.178.png" descr="all-figspng.17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33" name="all-figspng.179.png" descr="all-figspng.17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37" name="all-figspng.180.png" descr="all-figspng.18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41" name="all-figspng.181.png" descr="all-figspng.18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45" name="all-figspng.182.png" descr="all-figspng.18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49" name="all-figspng.183.png" descr="all-figspng.18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53" name="all-figspng.184.png" descr="all-figspng.18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57" name="all-figspng.185.png" descr="all-figspng.18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61" name="all-figspng.186.png" descr="all-figspng.18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65" name="all-figspng.187.png" descr="all-figspng.18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69" name="all-figspng.188.png" descr="all-figspng.18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73" name="all-figspng.189.png" descr="all-figspng.18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77" name="all-figspng.190.png" descr="all-figspng.1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81" name="all-figspng.191.png" descr="all-figspng.19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85" name="all-figspng.192.png" descr="all-figspng.19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89" name="all-figspng.193.png" descr="all-figspng.19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93" name="all-figspng.194.png" descr="all-figspng.19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97" name="all-figspng.195.png" descr="all-figspng.19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01" name="all-figspng.196.png" descr="all-figspng.19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05" name="all-figspng.197.png" descr="all-figspng.19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09" name="all-figspng.198.png" descr="all-figspng.19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13" name="all-figspng.199.png" descr="all-figspng.1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17" name="all-figspng.200.png" descr="all-figspng.2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21" name="all-figspng.201.png" descr="all-figspng.2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25" name="all-figspng.202.png" descr="all-figspng.2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29" name="all-figspng.203.png" descr="all-figspng.2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33" name="all-figspng.204.png" descr="all-figspng.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37" name="all-figspng.205.png" descr="all-figspng.2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41" name="all-figspng.206.png" descr="all-figspng.2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45" name="all-figspng.207.png" descr="all-figspng.2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49" name="all-figspng.208.png" descr="all-figspng.2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53" name="all-figspng.209.png" descr="all-figspng.2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57" name="all-figspng.210.png" descr="all-figspng.2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61" name="all-figspng.211.png" descr="all-figspng.2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65" name="all-figspng.212.png" descr="all-figspng.2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69" name="all-figspng.213.png" descr="all-figspng.2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73" name="all-figspng.214.png" descr="all-figspng.2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77" name="all-figspng.215.png" descr="all-figspng.2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81" name="all-figspng.216.png" descr="all-figspng.2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85" name="all-figspng.217.png" descr="all-figspng.2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89" name="all-figspng.218.png" descr="all-figspng.2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93" name="all-figspng.219.png" descr="all-figspng.2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97" name="all-figspng.220.png" descr="all-figspng.2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01" name="all-figspng.221.png" descr="all-figspng.2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05" name="all-figspng.222.png" descr="all-figspng.2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09" name="all-figspng.223.png" descr="all-figspng.2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13" name="all-figspng.224.png" descr="all-figspng.2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17" name="all-figspng.225.png" descr="all-figspng.2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1" name="all-figspng.226.png" descr="all-figspng.2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5" name="all-figspng.227.png" descr="all-figspng.2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29" name="all-figspng.228.png" descr="all-figspng.2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33" name="all-figspng.229.png" descr="all-figspng.2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37" name="all-figspng.230.png" descr="all-figspng.2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41" name="all-figspng.231.png" descr="all-figspng.2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45" name="all-figspng.232.png" descr="all-figspng.2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49" name="all-figspng.233.png" descr="all-figspng.2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53" name="all-figspng.234.png" descr="all-figspng.2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57" name="all-figspng.235.png" descr="all-figspng.2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61" name="all-figspng.236.png" descr="all-figspng.23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65" name="all-figspng.237.png" descr="all-figspng.2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69" name="all-figspng.238.png" descr="all-figspng.23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73" name="all-figspng.239.png" descr="all-figspng.2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77" name="all-figspng.240.png" descr="all-figspng.24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81" name="all-figspng.241.png" descr="all-figspng.24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85" name="all-figspng.242.png" descr="all-figspng.2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89" name="all-figspng.243.png" descr="all-figspng.2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93" name="all-figspng.244.png" descr="all-figspng.2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97" name="all-figspng.245.png" descr="all-figspng.2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01" name="all-figspng.246.png" descr="all-figspng.2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05" name="all-figspng.247.png" descr="all-figspng.2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09" name="all-figspng.248.png" descr="all-figspng.2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13" name="all-figspng.249.png" descr="all-figspng.2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17" name="all-figspng.250.png" descr="all-figspng.2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21" name="all-figspng.251.png" descr="all-figspng.2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25" name="all-figspng.252.png" descr="all-figspng.25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29" name="all-figspng.253.png" descr="all-figspng.2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33" name="all-figspng.254.png" descr="all-figspng.25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37" name="all-figspng.255.png" descr="all-figspng.25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41" name="all-figspng.256.png" descr="all-figspng.2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45" name="all-figspng.257.png" descr="all-figspng.2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49" name="all-figspng.258.png" descr="all-figspng.2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53" name="all-figspng.259.png" descr="all-figspng.2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57" name="all-figspng.260.png" descr="all-figspng.2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61" name="all-figspng.261.png" descr="all-figspng.26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65" name="all-figspng.262.png" descr="all-figspng.26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69" name="all-figspng.263.png" descr="all-figspng.26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73" name="all-figspng.264.png" descr="all-figspng.26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77" name="all-figspng.265.png" descr="all-figspng.26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81" name="all-figspng.266.png" descr="all-figspng.2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85" name="all-figspng.267.png" descr="all-figspng.26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89" name="all-figspng.268.png" descr="all-figspng.26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93" name="all-figspng.269.png" descr="all-figspng.26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197" name="all-figspng.270.png" descr="all-figspng.27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01" name="all-figspng.271.png" descr="all-figspng.27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05" name="all-figspng.272.png" descr="all-figspng.27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09" name="all-figspng.273.png" descr="all-figspng.2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13" name="all-figspng.274.png" descr="all-figspng.27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17" name="all-figspng.275.png" descr="all-figspng.2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21" name="all-figspng.276.png" descr="all-figspng.2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25" name="all-figspng.277.png" descr="all-figspng.27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29" name="all-figspng.278.png" descr="all-figspng.27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33" name="all-figspng.279.png" descr="all-figspng.27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37" name="all-figspng.280.png" descr="all-figspng.28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41" name="all-figspng.281.png" descr="all-figspng.28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45" name="all-figspng.282.png" descr="all-figspng.28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49" name="all-figspng.283.png" descr="all-figspng.28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53" name="all-figspng.284.png" descr="all-figspng.28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57" name="all-figspng.285.png" descr="all-figspng.28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61" name="all-figspng.286.png" descr="all-figspng.28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65" name="all-figspng.287.png" descr="all-figspng.28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69" name="all-figspng.288.png" descr="all-figspng.28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73" name="all-figspng.289.png" descr="all-figspng.28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77" name="all-figspng.290.png" descr="all-figspng.2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81" name="all-figspng.291.png" descr="all-figspng.29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85" name="all-figspng.292.png" descr="all-figspng.29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89" name="all-figspng.293.png" descr="all-figspng.29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93" name="all-figspng.294.png" descr="all-figspng.29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297" name="all-figspng.295.png" descr="all-figspng.29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01" name="all-figspng.296.png" descr="all-figspng.29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05" name="all-figspng.297.png" descr="all-figspng.29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09" name="all-figspng.298.png" descr="all-figspng.29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13" name="all-figspng.299.png" descr="all-figspng.2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17" name="all-figspng.300.png" descr="all-figspng.3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21" name="all-figspng.301.png" descr="all-figspng.3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25" name="all-figspng.302.png" descr="all-figspng.3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29" name="all-figspng.303.png" descr="all-figspng.3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33" name="all-figspng.304.png" descr="all-figspng.3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37" name="all-figspng.305.png" descr="all-figspng.3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41" name="all-figspng.306.png" descr="all-figspng.3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45" name="all-figspng.307.png" descr="all-figspng.3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49" name="all-figspng.308.png" descr="all-figspng.3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53" name="all-figspng.309.png" descr="all-figspng.3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57" name="all-figspng.310.png" descr="all-figspng.3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61" name="all-figspng.311.png" descr="all-figspng.3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65" name="all-figspng.312.png" descr="all-figspng.3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69" name="all-figspng.313.png" descr="all-figspng.3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73" name="all-figspng.314.png" descr="all-figspng.3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77" name="all-figspng.315.png" descr="all-figspng.3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81" name="all-figspng.316.png" descr="all-figspng.3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85" name="all-figspng.317.png" descr="all-figspng.3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89" name="all-figspng.318.png" descr="all-figspng.3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93" name="all-figspng.319.png" descr="all-figspng.3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97" name="all-figspng.320.png" descr="all-figspng.3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01" name="all-figspng.321.png" descr="all-figspng.3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05" name="all-figspng.322.png" descr="all-figspng.3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09" name="all-figspng.323.png" descr="all-figspng.3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13" name="all-figspng.324.png" descr="all-figspng.3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17" name="all-figspng.325.png" descr="all-figspng.3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21" name="all-figspng.326.png" descr="all-figspng.3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25" name="all-figspng.327.png" descr="all-figspng.3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29" name="all-figspng.328.png" descr="all-figspng.3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33" name="all-figspng.329.png" descr="all-figspng.3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37" name="all-figspng.330.png" descr="all-figspng.3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41" name="all-figspng.331.png" descr="all-figspng.3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45" name="all-figspng.332.png" descr="all-figspng.3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49" name="all-figspng.333.png" descr="all-figspng.3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53" name="all-figspng.334.png" descr="all-figspng.3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57" name="all-figspng.335.png" descr="all-figspng.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61" name="all-figspng.336.png" descr="all-figspng.33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65" name="all-figspng.337.png" descr="all-figspng.3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69" name="all-figspng.338.png" descr="all-figspng.33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7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73" name="all-figspng.339.png" descr="all-figspng.3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7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77" name="all-figspng.340.png" descr="all-figspng.34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8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81" name="all-figspng.341.png" descr="all-figspng.34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8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85" name="all-figspng.342.png" descr="all-figspng.3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8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89" name="all-figspng.343.png" descr="all-figspng.3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93" name="all-figspng.344.png" descr="all-figspng.3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97" name="all-figspng.345.png" descr="all-figspng.3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0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01" name="all-figspng.346.png" descr="all-figspng.3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0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05" name="all-figspng.347.png" descr="all-figspng.3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0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09" name="all-figspng.348.png" descr="all-figspng.3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1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13" name="all-figspng.349.png" descr="all-figspng.3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1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17" name="all-figspng.350.png" descr="all-figspng.3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1" name="all-figspng.351.png" descr="all-figspng.3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5" name="all-figspng.352.png" descr="all-figspng.35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9" name="all-figspng.353.png" descr="all-figspng.3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3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33" name="all-figspng.354.png" descr="all-figspng.35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3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37" name="all-figspng.355.png" descr="all-figspng.35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9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0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41" name="all-figspng.356.png" descr="all-figspng.3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3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4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45" name="all-figspng.357.png" descr="all-figspng.3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7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8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49" name="all-figspng.358.png" descr="all-figspng.3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1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2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53" name="all-figspng.359.png" descr="all-figspng.3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6" name="Body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57" name="all-figspng.360.png" descr="all-figspng.3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69453" tIns="69453" rIns="69453" bIns="69453" numCol="1" spcCol="38100" rtlCol="0" anchor="ctr">
        <a:spAutoFit/>
      </a:bodyPr>
      <a:lstStyle>
        <a:defPPr marL="0" marR="0" indent="0" algn="ctr" defTabSz="79871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9453" tIns="69453" rIns="69453" bIns="69453" numCol="1" spcCol="38100" rtlCol="0" anchor="ctr">
        <a:spAutoFit/>
      </a:bodyPr>
      <a:lstStyle>
        <a:defPPr marL="0" marR="0" indent="0" algn="ctr" defTabSz="79871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69453" tIns="69453" rIns="69453" bIns="69453" numCol="1" spcCol="38100" rtlCol="0" anchor="ctr">
        <a:spAutoFit/>
      </a:bodyPr>
      <a:lstStyle>
        <a:defPPr marL="0" marR="0" indent="0" algn="ctr" defTabSz="79871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9453" tIns="69453" rIns="69453" bIns="69453" numCol="1" spcCol="38100" rtlCol="0" anchor="ctr">
        <a:spAutoFit/>
      </a:bodyPr>
      <a:lstStyle>
        <a:defPPr marL="0" marR="0" indent="0" algn="ctr" defTabSz="79871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(16:10)</PresentationFormat>
  <Paragraphs>0</Paragraphs>
  <Slides>360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360</vt:i4>
      </vt:variant>
    </vt:vector>
  </HeadingPairs>
  <TitlesOfParts>
    <vt:vector size="364" baseType="lpstr">
      <vt:lpstr>Helvetica</vt:lpstr>
      <vt:lpstr>Helvetica Light</vt:lpstr>
      <vt:lpstr>Helvetica Neue</vt:lpstr>
      <vt:lpstr>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Vallis, Geoffrey</cp:lastModifiedBy>
  <cp:revision>1</cp:revision>
  <dcterms:modified xsi:type="dcterms:W3CDTF">2019-11-04T10:46:44Z</dcterms:modified>
</cp:coreProperties>
</file>